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0.pn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gif"/><Relationship Id="rId3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60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gif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8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7" y="435920"/>
            <a:ext cx="6449435" cy="4496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3210" y="9500763"/>
            <a:ext cx="6361740" cy="4476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39" y="6714754"/>
            <a:ext cx="3981985" cy="7576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132" y="1262389"/>
            <a:ext cx="9277178" cy="63864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63739" y="1616493"/>
            <a:ext cx="3682045" cy="7080266"/>
            <a:chOff x="12463739" y="1616493"/>
            <a:chExt cx="3682045" cy="70802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3739" y="1616493"/>
              <a:ext cx="3682045" cy="708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52" y="1362395"/>
            <a:ext cx="7168383" cy="965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040" y="2563274"/>
            <a:ext cx="15265634" cy="63443"/>
            <a:chOff x="1510040" y="2563274"/>
            <a:chExt cx="15265634" cy="63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10040" y="2563274"/>
              <a:ext cx="15265634" cy="63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7" y="435910"/>
            <a:ext cx="6532444" cy="449635"/>
          </a:xfrm>
          <a:prstGeom prst="rect">
            <a:avLst/>
          </a:prstGeom>
        </p:spPr>
      </p:pic>
      <p:pic>
        <p:nvPicPr>
          <p:cNvPr id="3" name="KakaoTalk_20220715_1140435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7593" y="2931978"/>
            <a:ext cx="12330528" cy="6935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5226" y="933120"/>
              <a:ext cx="12597838" cy="630827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726" y="3999077"/>
              <a:ext cx="8569010" cy="63082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7" y="435920"/>
            <a:ext cx="6449435" cy="4496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93" y="192414"/>
            <a:ext cx="2340770" cy="25500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3812" y="2430832"/>
            <a:ext cx="4010734" cy="1067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0993" y="3578235"/>
            <a:ext cx="15265634" cy="63443"/>
            <a:chOff x="1890993" y="3578235"/>
            <a:chExt cx="15265634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90993" y="3578235"/>
              <a:ext cx="15265634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8428" y="3023709"/>
            <a:ext cx="9160844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15596" y="4163657"/>
            <a:ext cx="2571447" cy="4944679"/>
            <a:chOff x="12815596" y="4163657"/>
            <a:chExt cx="2571447" cy="4944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5596" y="4163657"/>
              <a:ext cx="2571447" cy="4944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69381" y="4163657"/>
            <a:ext cx="2571447" cy="4944679"/>
            <a:chOff x="7769381" y="4163657"/>
            <a:chExt cx="2571447" cy="49446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9381" y="4163657"/>
              <a:ext cx="2571447" cy="4944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2381" y="4149887"/>
            <a:ext cx="2571447" cy="4944679"/>
            <a:chOff x="3352381" y="4149887"/>
            <a:chExt cx="2571447" cy="4944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2381" y="4149887"/>
              <a:ext cx="2571447" cy="49446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7860" y="4706377"/>
            <a:ext cx="1028112" cy="63443"/>
            <a:chOff x="1907860" y="4706377"/>
            <a:chExt cx="1028112" cy="63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907860" y="4706377"/>
              <a:ext cx="1028112" cy="634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8337" y="4182981"/>
            <a:ext cx="810224" cy="588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07475" y="4706377"/>
            <a:ext cx="1028112" cy="63443"/>
            <a:chOff x="6407475" y="4706377"/>
            <a:chExt cx="1028112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407475" y="4706377"/>
              <a:ext cx="1028112" cy="634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7954" y="4182982"/>
            <a:ext cx="800700" cy="5885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73952" y="4674655"/>
            <a:ext cx="1028112" cy="63443"/>
            <a:chOff x="11273952" y="4674655"/>
            <a:chExt cx="1028112" cy="634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273952" y="4674655"/>
              <a:ext cx="1028112" cy="634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24477" y="4151258"/>
            <a:ext cx="810224" cy="588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3372" y="3348953"/>
            <a:ext cx="4397092" cy="13102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2293458"/>
            <a:ext cx="1962605" cy="588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63851" y="2981760"/>
            <a:ext cx="4266667" cy="63443"/>
            <a:chOff x="1863851" y="2981760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63851" y="2981760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7" y="435910"/>
            <a:ext cx="6532444" cy="4496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4477" y="2829671"/>
            <a:ext cx="3439533" cy="6613936"/>
            <a:chOff x="8464477" y="2829671"/>
            <a:chExt cx="3439533" cy="6613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4477" y="2829671"/>
              <a:ext cx="3439533" cy="6613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1132" y="2816854"/>
            <a:ext cx="3439533" cy="6613936"/>
            <a:chOff x="13501132" y="2816854"/>
            <a:chExt cx="3439533" cy="6613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1132" y="2816854"/>
              <a:ext cx="3439533" cy="66139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30992" y="2084058"/>
            <a:ext cx="1387319" cy="5885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67620" y="2063411"/>
            <a:ext cx="1593748" cy="5885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9354" y="5604566"/>
            <a:ext cx="5636226" cy="357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301" y="544481"/>
            <a:ext cx="6601729" cy="13333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7030" y="4800063"/>
            <a:ext cx="2424204" cy="6334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1994" y="4786680"/>
            <a:ext cx="2246509" cy="639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289" y="8683651"/>
            <a:ext cx="2140290" cy="6271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416" y="8712223"/>
            <a:ext cx="2190909" cy="6334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3347" y="8641775"/>
            <a:ext cx="2447109" cy="6260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1999" y="5324752"/>
            <a:ext cx="3496004" cy="6334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5998" y="5278078"/>
            <a:ext cx="3410280" cy="6334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443" y="9190491"/>
            <a:ext cx="3186118" cy="6366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6886" y="9215085"/>
            <a:ext cx="3041985" cy="6271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8610" y="9161580"/>
            <a:ext cx="3493090" cy="632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32362" y="1900775"/>
            <a:ext cx="19583012" cy="63443"/>
            <a:chOff x="-1132362" y="1900775"/>
            <a:chExt cx="19583012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-1132362" y="1900775"/>
              <a:ext cx="19583012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6339" y="2284478"/>
            <a:ext cx="2555390" cy="2555390"/>
            <a:chOff x="2756339" y="2284478"/>
            <a:chExt cx="2555390" cy="25553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6339" y="2284478"/>
              <a:ext cx="2555390" cy="2555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0972" y="2307954"/>
            <a:ext cx="2555390" cy="2555390"/>
            <a:chOff x="6990972" y="2307954"/>
            <a:chExt cx="2555390" cy="25553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0972" y="2307954"/>
              <a:ext cx="2555390" cy="2555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7675" y="6118981"/>
            <a:ext cx="2555390" cy="2555390"/>
            <a:chOff x="9127675" y="6118981"/>
            <a:chExt cx="2555390" cy="25553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27675" y="6118981"/>
              <a:ext cx="2555390" cy="25553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2768" y="6156516"/>
            <a:ext cx="2555390" cy="2555390"/>
            <a:chOff x="4892768" y="6156516"/>
            <a:chExt cx="2555390" cy="25553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92768" y="6156516"/>
              <a:ext cx="2555390" cy="2555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792" y="6098510"/>
            <a:ext cx="2555390" cy="2555390"/>
            <a:chOff x="799792" y="6098510"/>
            <a:chExt cx="2555390" cy="25553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9792" y="6098510"/>
              <a:ext cx="2555390" cy="2555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5912" y="6127001"/>
            <a:ext cx="8319176" cy="39433"/>
            <a:chOff x="8505912" y="6127001"/>
            <a:chExt cx="8319176" cy="394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8505912" y="6127001"/>
              <a:ext cx="8319176" cy="394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86060" y="3268214"/>
            <a:ext cx="4626038" cy="4626038"/>
            <a:chOff x="13186060" y="3268214"/>
            <a:chExt cx="4626038" cy="46260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6060" y="3268214"/>
              <a:ext cx="4626038" cy="4626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35" y="-509406"/>
            <a:ext cx="2707751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633" y="1770915"/>
            <a:ext cx="3307262" cy="588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0304" y="2461792"/>
            <a:ext cx="16805106" cy="63443"/>
            <a:chOff x="740304" y="2461792"/>
            <a:chExt cx="16805106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40304" y="2461792"/>
              <a:ext cx="16805106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7" y="435920"/>
            <a:ext cx="6532444" cy="449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380" y="2814391"/>
            <a:ext cx="11701505" cy="7006276"/>
            <a:chOff x="616380" y="2814391"/>
            <a:chExt cx="11701505" cy="7006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80" y="2814391"/>
              <a:ext cx="11701505" cy="7006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92095" y="3610119"/>
            <a:ext cx="4305480" cy="2071599"/>
            <a:chOff x="12992095" y="3610119"/>
            <a:chExt cx="4305480" cy="2071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71144" y="4914248"/>
              <a:ext cx="4215664" cy="85931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2573" y="3560597"/>
              <a:ext cx="800700" cy="58850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001606" y="4547060"/>
              <a:ext cx="4266667" cy="63443"/>
              <a:chOff x="13001606" y="4547060"/>
              <a:chExt cx="4266667" cy="634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3001606" y="4547060"/>
                <a:ext cx="4266667" cy="634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558" y="2651797"/>
            <a:ext cx="4531553" cy="6700945"/>
            <a:chOff x="955558" y="2651797"/>
            <a:chExt cx="4531553" cy="6700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558" y="2651797"/>
              <a:ext cx="4531553" cy="6700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50357" y="2628474"/>
            <a:ext cx="11368960" cy="6700945"/>
            <a:chOff x="6650357" y="2628474"/>
            <a:chExt cx="11368960" cy="67009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0357" y="2628474"/>
              <a:ext cx="11368960" cy="67009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8866" y="1313296"/>
            <a:ext cx="2186302" cy="3624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3229" y="1096608"/>
            <a:ext cx="2154147" cy="6721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352" y="1821556"/>
            <a:ext cx="17033011" cy="63443"/>
            <a:chOff x="626352" y="1821556"/>
            <a:chExt cx="17033011" cy="63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26352" y="1821556"/>
              <a:ext cx="17033011" cy="634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7" y="435910"/>
            <a:ext cx="6532444" cy="4496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1135" y="1988185"/>
            <a:ext cx="2135586" cy="54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8219" y="4883635"/>
            <a:ext cx="1353740" cy="1689456"/>
            <a:chOff x="5408219" y="4883635"/>
            <a:chExt cx="1353740" cy="1689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8219" y="4883635"/>
              <a:ext cx="1353740" cy="16894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01248" y="1982725"/>
            <a:ext cx="2135586" cy="5340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872" y="2878106"/>
            <a:ext cx="3510127" cy="62480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735" y="2878106"/>
            <a:ext cx="3465627" cy="6215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25" y="2878106"/>
            <a:ext cx="3473141" cy="6228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52" y="2899134"/>
            <a:ext cx="3495951" cy="621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7" y="435910"/>
            <a:ext cx="6532444" cy="4496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93" y="192414"/>
            <a:ext cx="2340770" cy="25500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3812" y="2430831"/>
            <a:ext cx="2812277" cy="1067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0993" y="3578235"/>
            <a:ext cx="15265634" cy="63443"/>
            <a:chOff x="1890993" y="3578235"/>
            <a:chExt cx="15265634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90993" y="3578235"/>
              <a:ext cx="15265634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3047" y="2930160"/>
            <a:ext cx="1526930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4764" y="4139515"/>
            <a:ext cx="4235696" cy="10769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7463" y="4387756"/>
            <a:ext cx="503816" cy="5582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4764" y="4996355"/>
            <a:ext cx="8033639" cy="1076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7463" y="5244593"/>
            <a:ext cx="503816" cy="5582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4764" y="5853193"/>
            <a:ext cx="4169029" cy="1067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7463" y="6101429"/>
            <a:ext cx="503816" cy="5582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84764" y="6723802"/>
            <a:ext cx="6656544" cy="11816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7463" y="6972034"/>
            <a:ext cx="503816" cy="558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56" y="1362390"/>
            <a:ext cx="6767831" cy="9562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5821" y="3164454"/>
            <a:ext cx="10886550" cy="8768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1434" y="4142741"/>
            <a:ext cx="12493989" cy="8768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5821" y="5069339"/>
            <a:ext cx="11730627" cy="14647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5821" y="7449303"/>
            <a:ext cx="10504217" cy="8673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5821" y="6491632"/>
            <a:ext cx="9847589" cy="8768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040" y="2563274"/>
            <a:ext cx="15265634" cy="63443"/>
            <a:chOff x="1510040" y="2563274"/>
            <a:chExt cx="15265634" cy="63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10040" y="2563274"/>
              <a:ext cx="15265634" cy="634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7" y="435920"/>
            <a:ext cx="6532444" cy="44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52" y="1362395"/>
            <a:ext cx="7512269" cy="965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040" y="2563274"/>
            <a:ext cx="15265634" cy="63443"/>
            <a:chOff x="1510040" y="2563274"/>
            <a:chExt cx="15265634" cy="63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10040" y="2563274"/>
              <a:ext cx="15265634" cy="63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7" y="435920"/>
            <a:ext cx="6532444" cy="449625"/>
          </a:xfrm>
          <a:prstGeom prst="rect">
            <a:avLst/>
          </a:prstGeom>
        </p:spPr>
      </p:pic>
      <p:pic>
        <p:nvPicPr>
          <p:cNvPr id="3" name="KakaoTalk_20220714_1854417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60942" y="2933700"/>
            <a:ext cx="12363829" cy="695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2022-07-20T15:03:00Z</dcterms:created>
  <dcterms:modified xsi:type="dcterms:W3CDTF">2022-07-21T00:26:12Z</dcterms:modified>
</cp:coreProperties>
</file>